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9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8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86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5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9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1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22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75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7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1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58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9B5C1-8814-4F75-B05B-E54160347929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E6B3779-5C46-4B10-B0E1-DD9EDDCBA77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8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crustymc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dtn.com/author/kelley-k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39A3-445A-9283-1FCE-0CD51E180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CULTURAL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8E4ED8-3757-6F4A-BD60-AA5D1694C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Judges</a:t>
            </a:r>
          </a:p>
        </p:txBody>
      </p:sp>
    </p:spTree>
    <p:extLst>
      <p:ext uri="{BB962C8B-B14F-4D97-AF65-F5344CB8AC3E}">
        <p14:creationId xmlns:p14="http://schemas.microsoft.com/office/powerpoint/2010/main" val="288918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9765-3E4F-2744-D595-8A276BC1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B15714-1987-EA2B-7A74-B4ABA4F4D49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636810"/>
              </p:ext>
            </p:extLst>
          </p:nvPr>
        </p:nvGraphicFramePr>
        <p:xfrm>
          <a:off x="1473200" y="1992086"/>
          <a:ext cx="164283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81065" imgH="518081" progId="Package">
                  <p:embed/>
                </p:oleObj>
              </mc:Choice>
              <mc:Fallback>
                <p:oleObj name="Packager Shell Object" showAsIcon="1" r:id="rId2" imgW="1181065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3200" y="1992086"/>
                        <a:ext cx="1642834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86AFE25-C01E-634C-1F17-BE61FBD72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64885"/>
              </p:ext>
            </p:extLst>
          </p:nvPr>
        </p:nvGraphicFramePr>
        <p:xfrm>
          <a:off x="3116035" y="1992087"/>
          <a:ext cx="2468336" cy="195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523858" imgH="518081" progId="Package">
                  <p:embed/>
                </p:oleObj>
              </mc:Choice>
              <mc:Fallback>
                <p:oleObj name="Packager Shell Object" showAsIcon="1" r:id="rId4" imgW="1523858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16035" y="1992087"/>
                        <a:ext cx="2468336" cy="19594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5D741AF-7EBC-3360-BE0A-9AE15EFE64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602092"/>
              </p:ext>
            </p:extLst>
          </p:nvPr>
        </p:nvGraphicFramePr>
        <p:xfrm>
          <a:off x="5310188" y="1992086"/>
          <a:ext cx="2468336" cy="195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1569791" imgH="518081" progId="Package">
                  <p:embed/>
                </p:oleObj>
              </mc:Choice>
              <mc:Fallback>
                <p:oleObj name="Packager Shell Object" showAsIcon="1" r:id="rId6" imgW="1569791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10188" y="1992086"/>
                        <a:ext cx="2468336" cy="1959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35769CE-BB7E-4A74-39E1-094D23CF4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05247"/>
              </p:ext>
            </p:extLst>
          </p:nvPr>
        </p:nvGraphicFramePr>
        <p:xfrm>
          <a:off x="7778523" y="1894113"/>
          <a:ext cx="1877106" cy="205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8" imgW="1257194" imgH="518081" progId="Package">
                  <p:embed/>
                </p:oleObj>
              </mc:Choice>
              <mc:Fallback>
                <p:oleObj name="Packager Shell Object" showAsIcon="1" r:id="rId8" imgW="1257194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78523" y="1894113"/>
                        <a:ext cx="1877106" cy="2057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1BEA58-D4E6-CC3E-FECF-E5128283EB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951519"/>
              </p:ext>
            </p:extLst>
          </p:nvPr>
        </p:nvGraphicFramePr>
        <p:xfrm>
          <a:off x="9655629" y="1992086"/>
          <a:ext cx="219415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10" imgW="1493662" imgH="518081" progId="Package">
                  <p:embed/>
                </p:oleObj>
              </mc:Choice>
              <mc:Fallback>
                <p:oleObj name="Packager Shell Object" showAsIcon="1" r:id="rId10" imgW="1493662" imgH="518081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55629" y="1992086"/>
                        <a:ext cx="2194152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118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1BF4-E4D0-DABC-D92B-622DEC5B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CRUSTYMCG BLOGGER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344BB-9C7B-375F-A781-7F093628E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7294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https://www.youtube.com/@crustymcg</a:t>
            </a:r>
            <a:endParaRPr lang="en-US" dirty="0"/>
          </a:p>
          <a:p>
            <a:r>
              <a:rPr lang="en-US" dirty="0"/>
              <a:t>40K FOLLOWERS ON FACEBOOK  </a:t>
            </a:r>
          </a:p>
          <a:p>
            <a:r>
              <a:rPr lang="en-US" dirty="0"/>
              <a:t>Food, Travel and occasional comedy! Eat, explore and move, go and experience everything you can.</a:t>
            </a:r>
          </a:p>
        </p:txBody>
      </p:sp>
    </p:spTree>
    <p:extLst>
      <p:ext uri="{BB962C8B-B14F-4D97-AF65-F5344CB8AC3E}">
        <p14:creationId xmlns:p14="http://schemas.microsoft.com/office/powerpoint/2010/main" val="299525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DE40-B050-7C1D-E47E-271D5A6A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Kelly 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80BC-9E5C-C747-3059-F28AAB6C7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Kelley King | Dayton, Ohio | WDTN.com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094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</TotalTime>
  <Words>51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Gallery</vt:lpstr>
      <vt:lpstr>Package</vt:lpstr>
      <vt:lpstr>CULTURAL COMMITTEE</vt:lpstr>
      <vt:lpstr>JUDGES</vt:lpstr>
      <vt:lpstr>CRUSTYMCG BLOGGER</vt:lpstr>
      <vt:lpstr>Kelly King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Timothy Meno</dc:creator>
  <cp:lastModifiedBy>Timothy Meno</cp:lastModifiedBy>
  <cp:revision>1</cp:revision>
  <dcterms:created xsi:type="dcterms:W3CDTF">2026-02-26T02:01:07Z</dcterms:created>
  <dcterms:modified xsi:type="dcterms:W3CDTF">2026-02-26T02:22:06Z</dcterms:modified>
</cp:coreProperties>
</file>